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7" r:id="rId4"/>
    <p:sldId id="258" r:id="rId5"/>
    <p:sldId id="259" r:id="rId6"/>
    <p:sldId id="273" r:id="rId7"/>
    <p:sldId id="260" r:id="rId8"/>
    <p:sldId id="261" r:id="rId9"/>
    <p:sldId id="262" r:id="rId10"/>
    <p:sldId id="263" r:id="rId11"/>
    <p:sldId id="274" r:id="rId12"/>
    <p:sldId id="264" r:id="rId13"/>
    <p:sldId id="265" r:id="rId14"/>
    <p:sldId id="270" r:id="rId15"/>
    <p:sldId id="266" r:id="rId16"/>
    <p:sldId id="269" r:id="rId17"/>
    <p:sldId id="275" r:id="rId18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A7F26E7-30DE-4E08-933F-728F4825DCC8}" v="51" dt="2022-12-14T20:45:01.08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2" d="100"/>
          <a:sy n="82" d="100"/>
        </p:scale>
        <p:origin x="72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482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microsoft.com/office/2015/10/relationships/revisionInfo" Target="revisionInfo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microsoft.com/office/2016/11/relationships/changesInfo" Target="changesInfos/changesInfo1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Veselý Petr" userId="4e4194ba-c7a8-42fd-a68c-590e62001141" providerId="ADAL" clId="{7A7F26E7-30DE-4E08-933F-728F4825DCC8}"/>
    <pc:docChg chg="undo custSel addSld delSld modSld sldOrd">
      <pc:chgData name="Veselý Petr" userId="4e4194ba-c7a8-42fd-a68c-590e62001141" providerId="ADAL" clId="{7A7F26E7-30DE-4E08-933F-728F4825DCC8}" dt="2022-12-14T20:46:00.649" v="243" actId="1076"/>
      <pc:docMkLst>
        <pc:docMk/>
      </pc:docMkLst>
      <pc:sldChg chg="addSp delSp modSp mod setBg">
        <pc:chgData name="Veselý Petr" userId="4e4194ba-c7a8-42fd-a68c-590e62001141" providerId="ADAL" clId="{7A7F26E7-30DE-4E08-933F-728F4825DCC8}" dt="2022-12-14T20:42:18.085" v="230" actId="20577"/>
        <pc:sldMkLst>
          <pc:docMk/>
          <pc:sldMk cId="1743837051" sldId="256"/>
        </pc:sldMkLst>
        <pc:spChg chg="mod">
          <ac:chgData name="Veselý Petr" userId="4e4194ba-c7a8-42fd-a68c-590e62001141" providerId="ADAL" clId="{7A7F26E7-30DE-4E08-933F-728F4825DCC8}" dt="2022-12-14T20:37:38.009" v="229" actId="26606"/>
          <ac:spMkLst>
            <pc:docMk/>
            <pc:sldMk cId="1743837051" sldId="256"/>
            <ac:spMk id="5" creationId="{35574389-E375-20B2-60D7-4EA720EA3EE8}"/>
          </ac:spMkLst>
        </pc:spChg>
        <pc:spChg chg="mod">
          <ac:chgData name="Veselý Petr" userId="4e4194ba-c7a8-42fd-a68c-590e62001141" providerId="ADAL" clId="{7A7F26E7-30DE-4E08-933F-728F4825DCC8}" dt="2022-12-14T20:42:18.085" v="230" actId="20577"/>
          <ac:spMkLst>
            <pc:docMk/>
            <pc:sldMk cId="1743837051" sldId="256"/>
            <ac:spMk id="6" creationId="{90C4196D-E288-9E2C-8C12-C1FD82136888}"/>
          </ac:spMkLst>
        </pc:spChg>
        <pc:spChg chg="add del">
          <ac:chgData name="Veselý Petr" userId="4e4194ba-c7a8-42fd-a68c-590e62001141" providerId="ADAL" clId="{7A7F26E7-30DE-4E08-933F-728F4825DCC8}" dt="2022-12-14T20:36:31.039" v="219" actId="26606"/>
          <ac:spMkLst>
            <pc:docMk/>
            <pc:sldMk cId="1743837051" sldId="256"/>
            <ac:spMk id="13" creationId="{59A309A7-1751-4ABE-A3C1-EEC40366AD89}"/>
          </ac:spMkLst>
        </pc:spChg>
        <pc:spChg chg="add del">
          <ac:chgData name="Veselý Petr" userId="4e4194ba-c7a8-42fd-a68c-590e62001141" providerId="ADAL" clId="{7A7F26E7-30DE-4E08-933F-728F4825DCC8}" dt="2022-12-14T20:36:15.298" v="215" actId="26606"/>
          <ac:spMkLst>
            <pc:docMk/>
            <pc:sldMk cId="1743837051" sldId="256"/>
            <ac:spMk id="14" creationId="{21540236-BFD5-4A9D-8840-4703E7F76825}"/>
          </ac:spMkLst>
        </pc:spChg>
        <pc:spChg chg="add del">
          <ac:chgData name="Veselý Petr" userId="4e4194ba-c7a8-42fd-a68c-590e62001141" providerId="ADAL" clId="{7A7F26E7-30DE-4E08-933F-728F4825DCC8}" dt="2022-12-14T20:36:15.298" v="215" actId="26606"/>
          <ac:spMkLst>
            <pc:docMk/>
            <pc:sldMk cId="1743837051" sldId="256"/>
            <ac:spMk id="15" creationId="{2C61293E-6EBE-43EF-A52C-9BEBFD7679D4}"/>
          </ac:spMkLst>
        </pc:spChg>
        <pc:spChg chg="add del">
          <ac:chgData name="Veselý Petr" userId="4e4194ba-c7a8-42fd-a68c-590e62001141" providerId="ADAL" clId="{7A7F26E7-30DE-4E08-933F-728F4825DCC8}" dt="2022-12-14T20:36:22.879" v="217" actId="26606"/>
          <ac:spMkLst>
            <pc:docMk/>
            <pc:sldMk cId="1743837051" sldId="256"/>
            <ac:spMk id="18" creationId="{F13C74B1-5B17-4795-BED0-7140497B445A}"/>
          </ac:spMkLst>
        </pc:spChg>
        <pc:spChg chg="add del">
          <ac:chgData name="Veselý Petr" userId="4e4194ba-c7a8-42fd-a68c-590e62001141" providerId="ADAL" clId="{7A7F26E7-30DE-4E08-933F-728F4825DCC8}" dt="2022-12-14T20:36:22.879" v="217" actId="26606"/>
          <ac:spMkLst>
            <pc:docMk/>
            <pc:sldMk cId="1743837051" sldId="256"/>
            <ac:spMk id="19" creationId="{D4974D33-8DC5-464E-8C6D-BE58F0669C17}"/>
          </ac:spMkLst>
        </pc:spChg>
        <pc:spChg chg="add del">
          <ac:chgData name="Veselý Petr" userId="4e4194ba-c7a8-42fd-a68c-590e62001141" providerId="ADAL" clId="{7A7F26E7-30DE-4E08-933F-728F4825DCC8}" dt="2022-12-14T20:36:31.039" v="219" actId="26606"/>
          <ac:spMkLst>
            <pc:docMk/>
            <pc:sldMk cId="1743837051" sldId="256"/>
            <ac:spMk id="22" creationId="{967D8EB6-EAE1-4F9C-B398-83321E287204}"/>
          </ac:spMkLst>
        </pc:spChg>
        <pc:spChg chg="add del">
          <ac:chgData name="Veselý Petr" userId="4e4194ba-c7a8-42fd-a68c-590e62001141" providerId="ADAL" clId="{7A7F26E7-30DE-4E08-933F-728F4825DCC8}" dt="2022-12-14T20:36:32.797" v="221" actId="26606"/>
          <ac:spMkLst>
            <pc:docMk/>
            <pc:sldMk cId="1743837051" sldId="256"/>
            <ac:spMk id="24" creationId="{FF0330B1-AAAC-427D-8A95-40380162BC65}"/>
          </ac:spMkLst>
        </pc:spChg>
        <pc:spChg chg="add del">
          <ac:chgData name="Veselý Petr" userId="4e4194ba-c7a8-42fd-a68c-590e62001141" providerId="ADAL" clId="{7A7F26E7-30DE-4E08-933F-728F4825DCC8}" dt="2022-12-14T20:37:38.009" v="229" actId="26606"/>
          <ac:spMkLst>
            <pc:docMk/>
            <pc:sldMk cId="1743837051" sldId="256"/>
            <ac:spMk id="27" creationId="{59A309A7-1751-4ABE-A3C1-EEC40366AD89}"/>
          </ac:spMkLst>
        </pc:spChg>
        <pc:spChg chg="add del">
          <ac:chgData name="Veselý Petr" userId="4e4194ba-c7a8-42fd-a68c-590e62001141" providerId="ADAL" clId="{7A7F26E7-30DE-4E08-933F-728F4825DCC8}" dt="2022-12-14T20:37:38.009" v="229" actId="26606"/>
          <ac:spMkLst>
            <pc:docMk/>
            <pc:sldMk cId="1743837051" sldId="256"/>
            <ac:spMk id="28" creationId="{967D8EB6-EAE1-4F9C-B398-83321E287204}"/>
          </ac:spMkLst>
        </pc:spChg>
        <pc:picChg chg="add del">
          <ac:chgData name="Veselý Petr" userId="4e4194ba-c7a8-42fd-a68c-590e62001141" providerId="ADAL" clId="{7A7F26E7-30DE-4E08-933F-728F4825DCC8}" dt="2022-12-14T20:36:08.399" v="213" actId="26606"/>
          <ac:picMkLst>
            <pc:docMk/>
            <pc:sldMk cId="1743837051" sldId="256"/>
            <ac:picMk id="8" creationId="{D70E07D2-C1A2-0748-735F-AA8F5E8063B1}"/>
          </ac:picMkLst>
        </pc:picChg>
        <pc:picChg chg="add del">
          <ac:chgData name="Veselý Petr" userId="4e4194ba-c7a8-42fd-a68c-590e62001141" providerId="ADAL" clId="{7A7F26E7-30DE-4E08-933F-728F4825DCC8}" dt="2022-12-14T20:36:31.039" v="219" actId="26606"/>
          <ac:picMkLst>
            <pc:docMk/>
            <pc:sldMk cId="1743837051" sldId="256"/>
            <ac:picMk id="10" creationId="{9B762C7C-EF8A-F0D6-4BD0-57BBDF6BD512}"/>
          </ac:picMkLst>
        </pc:picChg>
        <pc:picChg chg="add del">
          <ac:chgData name="Veselý Petr" userId="4e4194ba-c7a8-42fd-a68c-590e62001141" providerId="ADAL" clId="{7A7F26E7-30DE-4E08-933F-728F4825DCC8}" dt="2022-12-14T20:36:15.298" v="215" actId="26606"/>
          <ac:picMkLst>
            <pc:docMk/>
            <pc:sldMk cId="1743837051" sldId="256"/>
            <ac:picMk id="16" creationId="{F294C974-AAAC-AADD-A19A-086896C3A5AF}"/>
          </ac:picMkLst>
        </pc:picChg>
        <pc:picChg chg="add del">
          <ac:chgData name="Veselý Petr" userId="4e4194ba-c7a8-42fd-a68c-590e62001141" providerId="ADAL" clId="{7A7F26E7-30DE-4E08-933F-728F4825DCC8}" dt="2022-12-14T20:36:22.879" v="217" actId="26606"/>
          <ac:picMkLst>
            <pc:docMk/>
            <pc:sldMk cId="1743837051" sldId="256"/>
            <ac:picMk id="20" creationId="{E4819737-D5F9-7410-E275-69AE48B60773}"/>
          </ac:picMkLst>
        </pc:picChg>
        <pc:picChg chg="add del">
          <ac:chgData name="Veselý Petr" userId="4e4194ba-c7a8-42fd-a68c-590e62001141" providerId="ADAL" clId="{7A7F26E7-30DE-4E08-933F-728F4825DCC8}" dt="2022-12-14T20:36:32.797" v="221" actId="26606"/>
          <ac:picMkLst>
            <pc:docMk/>
            <pc:sldMk cId="1743837051" sldId="256"/>
            <ac:picMk id="25" creationId="{3A23E90E-4601-97EE-317E-D5A7FAFF3CFE}"/>
          </ac:picMkLst>
        </pc:picChg>
        <pc:picChg chg="add del">
          <ac:chgData name="Veselý Petr" userId="4e4194ba-c7a8-42fd-a68c-590e62001141" providerId="ADAL" clId="{7A7F26E7-30DE-4E08-933F-728F4825DCC8}" dt="2022-12-14T20:37:38.009" v="229" actId="26606"/>
          <ac:picMkLst>
            <pc:docMk/>
            <pc:sldMk cId="1743837051" sldId="256"/>
            <ac:picMk id="29" creationId="{9B762C7C-EF8A-F0D6-4BD0-57BBDF6BD512}"/>
          </ac:picMkLst>
        </pc:picChg>
        <pc:cxnChg chg="add del">
          <ac:chgData name="Veselý Petr" userId="4e4194ba-c7a8-42fd-a68c-590e62001141" providerId="ADAL" clId="{7A7F26E7-30DE-4E08-933F-728F4825DCC8}" dt="2022-12-14T20:36:08.399" v="213" actId="26606"/>
          <ac:cxnSpMkLst>
            <pc:docMk/>
            <pc:sldMk cId="1743837051" sldId="256"/>
            <ac:cxnSpMk id="12" creationId="{A7F400EE-A8A5-48AF-B4D6-291B52C6F0B0}"/>
          </ac:cxnSpMkLst>
        </pc:cxnChg>
      </pc:sldChg>
      <pc:sldChg chg="addSp delSp modSp mod setBg">
        <pc:chgData name="Veselý Petr" userId="4e4194ba-c7a8-42fd-a68c-590e62001141" providerId="ADAL" clId="{7A7F26E7-30DE-4E08-933F-728F4825DCC8}" dt="2022-12-14T20:37:37.353" v="228" actId="26606"/>
        <pc:sldMkLst>
          <pc:docMk/>
          <pc:sldMk cId="2528855131" sldId="257"/>
        </pc:sldMkLst>
        <pc:spChg chg="mod">
          <ac:chgData name="Veselý Petr" userId="4e4194ba-c7a8-42fd-a68c-590e62001141" providerId="ADAL" clId="{7A7F26E7-30DE-4E08-933F-728F4825DCC8}" dt="2022-12-14T20:37:37.353" v="228" actId="26606"/>
          <ac:spMkLst>
            <pc:docMk/>
            <pc:sldMk cId="2528855131" sldId="257"/>
            <ac:spMk id="13" creationId="{054B9AD4-ADBE-E8AB-1A22-638511414A64}"/>
          </ac:spMkLst>
        </pc:spChg>
        <pc:spChg chg="add del">
          <ac:chgData name="Veselý Petr" userId="4e4194ba-c7a8-42fd-a68c-590e62001141" providerId="ADAL" clId="{7A7F26E7-30DE-4E08-933F-728F4825DCC8}" dt="2022-12-14T20:36:51.680" v="224" actId="26606"/>
          <ac:spMkLst>
            <pc:docMk/>
            <pc:sldMk cId="2528855131" sldId="257"/>
            <ac:spMk id="18" creationId="{59A309A7-1751-4ABE-A3C1-EEC40366AD89}"/>
          </ac:spMkLst>
        </pc:spChg>
        <pc:spChg chg="add del">
          <ac:chgData name="Veselý Petr" userId="4e4194ba-c7a8-42fd-a68c-590e62001141" providerId="ADAL" clId="{7A7F26E7-30DE-4E08-933F-728F4825DCC8}" dt="2022-12-14T20:36:51.680" v="224" actId="26606"/>
          <ac:spMkLst>
            <pc:docMk/>
            <pc:sldMk cId="2528855131" sldId="257"/>
            <ac:spMk id="20" creationId="{967D8EB6-EAE1-4F9C-B398-83321E287204}"/>
          </ac:spMkLst>
        </pc:spChg>
        <pc:spChg chg="add del">
          <ac:chgData name="Veselý Petr" userId="4e4194ba-c7a8-42fd-a68c-590e62001141" providerId="ADAL" clId="{7A7F26E7-30DE-4E08-933F-728F4825DCC8}" dt="2022-12-14T20:37:19.329" v="226" actId="26606"/>
          <ac:spMkLst>
            <pc:docMk/>
            <pc:sldMk cId="2528855131" sldId="257"/>
            <ac:spMk id="22" creationId="{6FBDFA86-51D3-4729-B154-796918372804}"/>
          </ac:spMkLst>
        </pc:spChg>
        <pc:spChg chg="add del">
          <ac:chgData name="Veselý Petr" userId="4e4194ba-c7a8-42fd-a68c-590e62001141" providerId="ADAL" clId="{7A7F26E7-30DE-4E08-933F-728F4825DCC8}" dt="2022-12-14T20:37:37.353" v="228" actId="26606"/>
          <ac:spMkLst>
            <pc:docMk/>
            <pc:sldMk cId="2528855131" sldId="257"/>
            <ac:spMk id="25" creationId="{59A309A7-1751-4ABE-A3C1-EEC40366AD89}"/>
          </ac:spMkLst>
        </pc:spChg>
        <pc:spChg chg="add del">
          <ac:chgData name="Veselý Petr" userId="4e4194ba-c7a8-42fd-a68c-590e62001141" providerId="ADAL" clId="{7A7F26E7-30DE-4E08-933F-728F4825DCC8}" dt="2022-12-14T20:37:37.353" v="228" actId="26606"/>
          <ac:spMkLst>
            <pc:docMk/>
            <pc:sldMk cId="2528855131" sldId="257"/>
            <ac:spMk id="26" creationId="{967D8EB6-EAE1-4F9C-B398-83321E287204}"/>
          </ac:spMkLst>
        </pc:spChg>
        <pc:picChg chg="mod ord">
          <ac:chgData name="Veselý Petr" userId="4e4194ba-c7a8-42fd-a68c-590e62001141" providerId="ADAL" clId="{7A7F26E7-30DE-4E08-933F-728F4825DCC8}" dt="2022-12-14T20:37:37.353" v="228" actId="26606"/>
          <ac:picMkLst>
            <pc:docMk/>
            <pc:sldMk cId="2528855131" sldId="257"/>
            <ac:picMk id="11" creationId="{5BEB63D6-2950-FABB-4474-B37E9E78BB56}"/>
          </ac:picMkLst>
        </pc:picChg>
        <pc:cxnChg chg="add del">
          <ac:chgData name="Veselý Petr" userId="4e4194ba-c7a8-42fd-a68c-590e62001141" providerId="ADAL" clId="{7A7F26E7-30DE-4E08-933F-728F4825DCC8}" dt="2022-12-14T20:37:19.329" v="226" actId="26606"/>
          <ac:cxnSpMkLst>
            <pc:docMk/>
            <pc:sldMk cId="2528855131" sldId="257"/>
            <ac:cxnSpMk id="23" creationId="{0F1CE7C6-BE91-42A7-9214-F33FD918C386}"/>
          </ac:cxnSpMkLst>
        </pc:cxnChg>
      </pc:sldChg>
      <pc:sldChg chg="addSp modSp mod">
        <pc:chgData name="Veselý Petr" userId="4e4194ba-c7a8-42fd-a68c-590e62001141" providerId="ADAL" clId="{7A7F26E7-30DE-4E08-933F-728F4825DCC8}" dt="2022-12-14T20:16:21.985" v="4" actId="1076"/>
        <pc:sldMkLst>
          <pc:docMk/>
          <pc:sldMk cId="1257842653" sldId="264"/>
        </pc:sldMkLst>
        <pc:graphicFrameChg chg="add mod">
          <ac:chgData name="Veselý Petr" userId="4e4194ba-c7a8-42fd-a68c-590e62001141" providerId="ADAL" clId="{7A7F26E7-30DE-4E08-933F-728F4825DCC8}" dt="2022-12-14T20:15:04.823" v="1"/>
          <ac:graphicFrameMkLst>
            <pc:docMk/>
            <pc:sldMk cId="1257842653" sldId="264"/>
            <ac:graphicFrameMk id="2" creationId="{1543D139-0EF9-46A5-ACB3-A88F132DF150}"/>
          </ac:graphicFrameMkLst>
        </pc:graphicFrameChg>
        <pc:picChg chg="add mod">
          <ac:chgData name="Veselý Petr" userId="4e4194ba-c7a8-42fd-a68c-590e62001141" providerId="ADAL" clId="{7A7F26E7-30DE-4E08-933F-728F4825DCC8}" dt="2022-12-14T20:16:21.985" v="4" actId="1076"/>
          <ac:picMkLst>
            <pc:docMk/>
            <pc:sldMk cId="1257842653" sldId="264"/>
            <ac:picMk id="3" creationId="{60D643F2-7F0B-6E6B-0B55-AAC0CE149760}"/>
          </ac:picMkLst>
        </pc:picChg>
      </pc:sldChg>
      <pc:sldChg chg="addSp modSp mod">
        <pc:chgData name="Veselý Petr" userId="4e4194ba-c7a8-42fd-a68c-590e62001141" providerId="ADAL" clId="{7A7F26E7-30DE-4E08-933F-728F4825DCC8}" dt="2022-12-14T20:17:10.118" v="9" actId="1076"/>
        <pc:sldMkLst>
          <pc:docMk/>
          <pc:sldMk cId="286775468" sldId="265"/>
        </pc:sldMkLst>
        <pc:graphicFrameChg chg="add mod">
          <ac:chgData name="Veselý Petr" userId="4e4194ba-c7a8-42fd-a68c-590e62001141" providerId="ADAL" clId="{7A7F26E7-30DE-4E08-933F-728F4825DCC8}" dt="2022-12-14T20:16:54.729" v="6"/>
          <ac:graphicFrameMkLst>
            <pc:docMk/>
            <pc:sldMk cId="286775468" sldId="265"/>
            <ac:graphicFrameMk id="2" creationId="{1DF9C0CF-60BB-4B0D-969F-0CB14E905388}"/>
          </ac:graphicFrameMkLst>
        </pc:graphicFrameChg>
        <pc:picChg chg="add mod">
          <ac:chgData name="Veselý Petr" userId="4e4194ba-c7a8-42fd-a68c-590e62001141" providerId="ADAL" clId="{7A7F26E7-30DE-4E08-933F-728F4825DCC8}" dt="2022-12-14T20:17:10.118" v="9" actId="1076"/>
          <ac:picMkLst>
            <pc:docMk/>
            <pc:sldMk cId="286775468" sldId="265"/>
            <ac:picMk id="3" creationId="{65E5A4B7-737A-195F-203A-8F68A41132D1}"/>
          </ac:picMkLst>
        </pc:picChg>
      </pc:sldChg>
      <pc:sldChg chg="addSp delSp modSp mod">
        <pc:chgData name="Veselý Petr" userId="4e4194ba-c7a8-42fd-a68c-590e62001141" providerId="ADAL" clId="{7A7F26E7-30DE-4E08-933F-728F4825DCC8}" dt="2022-12-14T20:32:34.874" v="189" actId="1076"/>
        <pc:sldMkLst>
          <pc:docMk/>
          <pc:sldMk cId="312212660" sldId="266"/>
        </pc:sldMkLst>
        <pc:graphicFrameChg chg="add mod">
          <ac:chgData name="Veselý Petr" userId="4e4194ba-c7a8-42fd-a68c-590e62001141" providerId="ADAL" clId="{7A7F26E7-30DE-4E08-933F-728F4825DCC8}" dt="2022-12-14T20:17:48.040" v="11"/>
          <ac:graphicFrameMkLst>
            <pc:docMk/>
            <pc:sldMk cId="312212660" sldId="266"/>
            <ac:graphicFrameMk id="2" creationId="{1C105D25-DC1E-4C2A-9353-C981F6419048}"/>
          </ac:graphicFrameMkLst>
        </pc:graphicFrameChg>
        <pc:graphicFrameChg chg="add mod">
          <ac:chgData name="Veselý Petr" userId="4e4194ba-c7a8-42fd-a68c-590e62001141" providerId="ADAL" clId="{7A7F26E7-30DE-4E08-933F-728F4825DCC8}" dt="2022-12-14T20:27:34.248" v="144"/>
          <ac:graphicFrameMkLst>
            <pc:docMk/>
            <pc:sldMk cId="312212660" sldId="266"/>
            <ac:graphicFrameMk id="6" creationId="{69E93F1A-91BB-4E84-B6E4-8781D02C0619}"/>
          </ac:graphicFrameMkLst>
        </pc:graphicFrameChg>
        <pc:graphicFrameChg chg="add mod">
          <ac:chgData name="Veselý Petr" userId="4e4194ba-c7a8-42fd-a68c-590e62001141" providerId="ADAL" clId="{7A7F26E7-30DE-4E08-933F-728F4825DCC8}" dt="2022-12-14T20:27:38.588" v="146"/>
          <ac:graphicFrameMkLst>
            <pc:docMk/>
            <pc:sldMk cId="312212660" sldId="266"/>
            <ac:graphicFrameMk id="7" creationId="{69E93F1A-91BB-4E84-B6E4-8781D02C0619}"/>
          </ac:graphicFrameMkLst>
        </pc:graphicFrameChg>
        <pc:picChg chg="add mod">
          <ac:chgData name="Veselý Petr" userId="4e4194ba-c7a8-42fd-a68c-590e62001141" providerId="ADAL" clId="{7A7F26E7-30DE-4E08-933F-728F4825DCC8}" dt="2022-12-14T20:26:26.973" v="136" actId="14100"/>
          <ac:picMkLst>
            <pc:docMk/>
            <pc:sldMk cId="312212660" sldId="266"/>
            <ac:picMk id="3" creationId="{AC5D22B7-64F8-8476-5B4F-A598D2680C7A}"/>
          </ac:picMkLst>
        </pc:picChg>
        <pc:picChg chg="add del mod">
          <ac:chgData name="Veselý Petr" userId="4e4194ba-c7a8-42fd-a68c-590e62001141" providerId="ADAL" clId="{7A7F26E7-30DE-4E08-933F-728F4825DCC8}" dt="2022-12-14T20:31:55.482" v="182" actId="21"/>
          <ac:picMkLst>
            <pc:docMk/>
            <pc:sldMk cId="312212660" sldId="266"/>
            <ac:picMk id="4" creationId="{1967BC3E-2304-9698-9AB1-0701E2060FD4}"/>
          </ac:picMkLst>
        </pc:picChg>
        <pc:picChg chg="add mod">
          <ac:chgData name="Veselý Petr" userId="4e4194ba-c7a8-42fd-a68c-590e62001141" providerId="ADAL" clId="{7A7F26E7-30DE-4E08-933F-728F4825DCC8}" dt="2022-12-14T20:26:53.234" v="140" actId="1076"/>
          <ac:picMkLst>
            <pc:docMk/>
            <pc:sldMk cId="312212660" sldId="266"/>
            <ac:picMk id="5" creationId="{FEF636A7-EFA4-0692-98BA-AF185B85AC41}"/>
          </ac:picMkLst>
        </pc:picChg>
        <pc:picChg chg="add mod">
          <ac:chgData name="Veselý Petr" userId="4e4194ba-c7a8-42fd-a68c-590e62001141" providerId="ADAL" clId="{7A7F26E7-30DE-4E08-933F-728F4825DCC8}" dt="2022-12-14T20:28:06.806" v="149" actId="1076"/>
          <ac:picMkLst>
            <pc:docMk/>
            <pc:sldMk cId="312212660" sldId="266"/>
            <ac:picMk id="8" creationId="{BFEE1747-602E-1D6A-45FB-C42AF6BFC6FF}"/>
          </ac:picMkLst>
        </pc:picChg>
        <pc:picChg chg="add del mod">
          <ac:chgData name="Veselý Petr" userId="4e4194ba-c7a8-42fd-a68c-590e62001141" providerId="ADAL" clId="{7A7F26E7-30DE-4E08-933F-728F4825DCC8}" dt="2022-12-14T20:32:20.052" v="186" actId="478"/>
          <ac:picMkLst>
            <pc:docMk/>
            <pc:sldMk cId="312212660" sldId="266"/>
            <ac:picMk id="9" creationId="{1AD9F9F7-3D2C-C018-FD8D-04A4749C85DF}"/>
          </ac:picMkLst>
        </pc:picChg>
        <pc:picChg chg="add mod">
          <ac:chgData name="Veselý Petr" userId="4e4194ba-c7a8-42fd-a68c-590e62001141" providerId="ADAL" clId="{7A7F26E7-30DE-4E08-933F-728F4825DCC8}" dt="2022-12-14T20:32:34.874" v="189" actId="1076"/>
          <ac:picMkLst>
            <pc:docMk/>
            <pc:sldMk cId="312212660" sldId="266"/>
            <ac:picMk id="10" creationId="{151E80A5-60D1-BD65-B8E4-A60403555D5C}"/>
          </ac:picMkLst>
        </pc:picChg>
      </pc:sldChg>
      <pc:sldChg chg="addSp modSp mod ord">
        <pc:chgData name="Veselý Petr" userId="4e4194ba-c7a8-42fd-a68c-590e62001141" providerId="ADAL" clId="{7A7F26E7-30DE-4E08-933F-728F4825DCC8}" dt="2022-12-14T20:21:27.694" v="108"/>
        <pc:sldMkLst>
          <pc:docMk/>
          <pc:sldMk cId="1735685443" sldId="267"/>
        </pc:sldMkLst>
        <pc:spChg chg="add mod">
          <ac:chgData name="Veselý Petr" userId="4e4194ba-c7a8-42fd-a68c-590e62001141" providerId="ADAL" clId="{7A7F26E7-30DE-4E08-933F-728F4825DCC8}" dt="2022-12-14T20:20:17.879" v="50" actId="20577"/>
          <ac:spMkLst>
            <pc:docMk/>
            <pc:sldMk cId="1735685443" sldId="267"/>
            <ac:spMk id="2" creationId="{A3DEF3B6-3DBB-FF43-2205-EC6B61E38737}"/>
          </ac:spMkLst>
        </pc:spChg>
      </pc:sldChg>
      <pc:sldChg chg="addSp modSp add del">
        <pc:chgData name="Veselý Petr" userId="4e4194ba-c7a8-42fd-a68c-590e62001141" providerId="ADAL" clId="{7A7F26E7-30DE-4E08-933F-728F4825DCC8}" dt="2022-12-14T20:20:10.680" v="45" actId="2696"/>
        <pc:sldMkLst>
          <pc:docMk/>
          <pc:sldMk cId="1419250324" sldId="268"/>
        </pc:sldMkLst>
        <pc:spChg chg="add mod">
          <ac:chgData name="Veselý Petr" userId="4e4194ba-c7a8-42fd-a68c-590e62001141" providerId="ADAL" clId="{7A7F26E7-30DE-4E08-933F-728F4825DCC8}" dt="2022-12-14T20:19:59.046" v="44"/>
          <ac:spMkLst>
            <pc:docMk/>
            <pc:sldMk cId="1419250324" sldId="268"/>
            <ac:spMk id="2" creationId="{D60759C5-E255-B950-A66B-B7DAD98C2D01}"/>
          </ac:spMkLst>
        </pc:spChg>
      </pc:sldChg>
      <pc:sldChg chg="addSp delSp modSp add mod">
        <pc:chgData name="Veselý Petr" userId="4e4194ba-c7a8-42fd-a68c-590e62001141" providerId="ADAL" clId="{7A7F26E7-30DE-4E08-933F-728F4825DCC8}" dt="2022-12-14T20:29:54.490" v="173" actId="1076"/>
        <pc:sldMkLst>
          <pc:docMk/>
          <pc:sldMk cId="124228374" sldId="269"/>
        </pc:sldMkLst>
        <pc:graphicFrameChg chg="add mod">
          <ac:chgData name="Veselý Petr" userId="4e4194ba-c7a8-42fd-a68c-590e62001141" providerId="ADAL" clId="{7A7F26E7-30DE-4E08-933F-728F4825DCC8}" dt="2022-12-14T20:22:07.368" v="114"/>
          <ac:graphicFrameMkLst>
            <pc:docMk/>
            <pc:sldMk cId="124228374" sldId="269"/>
            <ac:graphicFrameMk id="2" creationId="{64D0B9B0-3507-42F1-BB1D-471049B223FD}"/>
          </ac:graphicFrameMkLst>
        </pc:graphicFrameChg>
        <pc:graphicFrameChg chg="add mod">
          <ac:chgData name="Veselý Petr" userId="4e4194ba-c7a8-42fd-a68c-590e62001141" providerId="ADAL" clId="{7A7F26E7-30DE-4E08-933F-728F4825DCC8}" dt="2022-12-14T20:28:25.449" v="151"/>
          <ac:graphicFrameMkLst>
            <pc:docMk/>
            <pc:sldMk cId="124228374" sldId="269"/>
            <ac:graphicFrameMk id="4" creationId="{4BFD3C2D-013F-4454-BCD2-F946E3CB966B}"/>
          </ac:graphicFrameMkLst>
        </pc:graphicFrameChg>
        <pc:graphicFrameChg chg="add mod">
          <ac:chgData name="Veselý Petr" userId="4e4194ba-c7a8-42fd-a68c-590e62001141" providerId="ADAL" clId="{7A7F26E7-30DE-4E08-933F-728F4825DCC8}" dt="2022-12-14T20:28:38.914" v="155"/>
          <ac:graphicFrameMkLst>
            <pc:docMk/>
            <pc:sldMk cId="124228374" sldId="269"/>
            <ac:graphicFrameMk id="6" creationId="{33E53E94-85A4-4873-B8C7-D8400A4EAE25}"/>
          </ac:graphicFrameMkLst>
        </pc:graphicFrameChg>
        <pc:graphicFrameChg chg="add mod">
          <ac:chgData name="Veselý Petr" userId="4e4194ba-c7a8-42fd-a68c-590e62001141" providerId="ADAL" clId="{7A7F26E7-30DE-4E08-933F-728F4825DCC8}" dt="2022-12-14T20:28:50.790" v="159"/>
          <ac:graphicFrameMkLst>
            <pc:docMk/>
            <pc:sldMk cId="124228374" sldId="269"/>
            <ac:graphicFrameMk id="8" creationId="{34AA449A-B345-45CD-9545-6F94DF482CD6}"/>
          </ac:graphicFrameMkLst>
        </pc:graphicFrameChg>
        <pc:graphicFrameChg chg="add mod">
          <ac:chgData name="Veselý Petr" userId="4e4194ba-c7a8-42fd-a68c-590e62001141" providerId="ADAL" clId="{7A7F26E7-30DE-4E08-933F-728F4825DCC8}" dt="2022-12-14T20:29:01.185" v="162"/>
          <ac:graphicFrameMkLst>
            <pc:docMk/>
            <pc:sldMk cId="124228374" sldId="269"/>
            <ac:graphicFrameMk id="10" creationId="{175D0053-9F84-4A2D-8922-B1C82119CE91}"/>
          </ac:graphicFrameMkLst>
        </pc:graphicFrameChg>
        <pc:picChg chg="add del mod">
          <ac:chgData name="Veselý Petr" userId="4e4194ba-c7a8-42fd-a68c-590e62001141" providerId="ADAL" clId="{7A7F26E7-30DE-4E08-933F-728F4825DCC8}" dt="2022-12-14T20:25:13.106" v="125" actId="21"/>
          <ac:picMkLst>
            <pc:docMk/>
            <pc:sldMk cId="124228374" sldId="269"/>
            <ac:picMk id="3" creationId="{AC974F9F-21D5-DD3B-5D34-94D5BE71A9DE}"/>
          </ac:picMkLst>
        </pc:picChg>
        <pc:picChg chg="add mod">
          <ac:chgData name="Veselý Petr" userId="4e4194ba-c7a8-42fd-a68c-590e62001141" providerId="ADAL" clId="{7A7F26E7-30DE-4E08-933F-728F4825DCC8}" dt="2022-12-14T20:29:40.421" v="170" actId="1076"/>
          <ac:picMkLst>
            <pc:docMk/>
            <pc:sldMk cId="124228374" sldId="269"/>
            <ac:picMk id="5" creationId="{2C7DDAE6-429E-39E7-8488-297E53B55F48}"/>
          </ac:picMkLst>
        </pc:picChg>
        <pc:picChg chg="add mod">
          <ac:chgData name="Veselý Petr" userId="4e4194ba-c7a8-42fd-a68c-590e62001141" providerId="ADAL" clId="{7A7F26E7-30DE-4E08-933F-728F4825DCC8}" dt="2022-12-14T20:29:45.670" v="171" actId="1076"/>
          <ac:picMkLst>
            <pc:docMk/>
            <pc:sldMk cId="124228374" sldId="269"/>
            <ac:picMk id="7" creationId="{CCE0CCDA-53C4-DE65-32BD-4851F1839C83}"/>
          </ac:picMkLst>
        </pc:picChg>
        <pc:picChg chg="add mod">
          <ac:chgData name="Veselý Petr" userId="4e4194ba-c7a8-42fd-a68c-590e62001141" providerId="ADAL" clId="{7A7F26E7-30DE-4E08-933F-728F4825DCC8}" dt="2022-12-14T20:29:54.490" v="173" actId="1076"/>
          <ac:picMkLst>
            <pc:docMk/>
            <pc:sldMk cId="124228374" sldId="269"/>
            <ac:picMk id="9" creationId="{79C43525-7E3E-14F4-248C-98BAEEC1DB46}"/>
          </ac:picMkLst>
        </pc:picChg>
        <pc:picChg chg="add mod">
          <ac:chgData name="Veselý Petr" userId="4e4194ba-c7a8-42fd-a68c-590e62001141" providerId="ADAL" clId="{7A7F26E7-30DE-4E08-933F-728F4825DCC8}" dt="2022-12-14T20:29:48.985" v="172" actId="1076"/>
          <ac:picMkLst>
            <pc:docMk/>
            <pc:sldMk cId="124228374" sldId="269"/>
            <ac:picMk id="11" creationId="{88F42E00-9725-6655-6C41-2351C5B8B98D}"/>
          </ac:picMkLst>
        </pc:picChg>
      </pc:sldChg>
      <pc:sldChg chg="addSp delSp modSp add mod ord">
        <pc:chgData name="Veselý Petr" userId="4e4194ba-c7a8-42fd-a68c-590e62001141" providerId="ADAL" clId="{7A7F26E7-30DE-4E08-933F-728F4825DCC8}" dt="2022-12-14T20:32:51.872" v="191" actId="1076"/>
        <pc:sldMkLst>
          <pc:docMk/>
          <pc:sldMk cId="1266290147" sldId="270"/>
        </pc:sldMkLst>
        <pc:graphicFrameChg chg="add mod">
          <ac:chgData name="Veselý Petr" userId="4e4194ba-c7a8-42fd-a68c-590e62001141" providerId="ADAL" clId="{7A7F26E7-30DE-4E08-933F-728F4825DCC8}" dt="2022-12-14T20:23:09.556" v="119"/>
          <ac:graphicFrameMkLst>
            <pc:docMk/>
            <pc:sldMk cId="1266290147" sldId="270"/>
            <ac:graphicFrameMk id="2" creationId="{B8A3C5B8-E082-403A-9C70-0EC6AA44A9AE}"/>
          </ac:graphicFrameMkLst>
        </pc:graphicFrameChg>
        <pc:graphicFrameChg chg="add mod">
          <ac:chgData name="Veselý Petr" userId="4e4194ba-c7a8-42fd-a68c-590e62001141" providerId="ADAL" clId="{7A7F26E7-30DE-4E08-933F-728F4825DCC8}" dt="2022-12-14T20:30:13.193" v="175"/>
          <ac:graphicFrameMkLst>
            <pc:docMk/>
            <pc:sldMk cId="1266290147" sldId="270"/>
            <ac:graphicFrameMk id="4" creationId="{188600F9-D133-477B-B09F-B82FD97D8BCB}"/>
          </ac:graphicFrameMkLst>
        </pc:graphicFrameChg>
        <pc:picChg chg="add del mod">
          <ac:chgData name="Veselý Petr" userId="4e4194ba-c7a8-42fd-a68c-590e62001141" providerId="ADAL" clId="{7A7F26E7-30DE-4E08-933F-728F4825DCC8}" dt="2022-12-14T20:25:35.546" v="129" actId="21"/>
          <ac:picMkLst>
            <pc:docMk/>
            <pc:sldMk cId="1266290147" sldId="270"/>
            <ac:picMk id="3" creationId="{8768B3C7-01C1-1842-8EF6-672405C0486E}"/>
          </ac:picMkLst>
        </pc:picChg>
        <pc:picChg chg="add del mod">
          <ac:chgData name="Veselý Petr" userId="4e4194ba-c7a8-42fd-a68c-590e62001141" providerId="ADAL" clId="{7A7F26E7-30DE-4E08-933F-728F4825DCC8}" dt="2022-12-14T20:32:23.423" v="187" actId="21"/>
          <ac:picMkLst>
            <pc:docMk/>
            <pc:sldMk cId="1266290147" sldId="270"/>
            <ac:picMk id="5" creationId="{8F08C60B-F682-917F-0813-1C99A49C8921}"/>
          </ac:picMkLst>
        </pc:picChg>
        <pc:picChg chg="add mod">
          <ac:chgData name="Veselý Petr" userId="4e4194ba-c7a8-42fd-a68c-590e62001141" providerId="ADAL" clId="{7A7F26E7-30DE-4E08-933F-728F4825DCC8}" dt="2022-12-14T20:32:51.872" v="191" actId="1076"/>
          <ac:picMkLst>
            <pc:docMk/>
            <pc:sldMk cId="1266290147" sldId="270"/>
            <ac:picMk id="6" creationId="{D2CD841D-3301-081C-F892-606551760AFA}"/>
          </ac:picMkLst>
        </pc:picChg>
      </pc:sldChg>
      <pc:sldChg chg="add del">
        <pc:chgData name="Veselý Petr" userId="4e4194ba-c7a8-42fd-a68c-590e62001141" providerId="ADAL" clId="{7A7F26E7-30DE-4E08-933F-728F4825DCC8}" dt="2022-12-14T20:33:43.056" v="210" actId="47"/>
        <pc:sldMkLst>
          <pc:docMk/>
          <pc:sldMk cId="1605219428" sldId="271"/>
        </pc:sldMkLst>
      </pc:sldChg>
      <pc:sldChg chg="add del">
        <pc:chgData name="Veselý Petr" userId="4e4194ba-c7a8-42fd-a68c-590e62001141" providerId="ADAL" clId="{7A7F26E7-30DE-4E08-933F-728F4825DCC8}" dt="2022-12-14T20:33:44.218" v="211" actId="47"/>
        <pc:sldMkLst>
          <pc:docMk/>
          <pc:sldMk cId="3648019934" sldId="272"/>
        </pc:sldMkLst>
      </pc:sldChg>
      <pc:sldChg chg="modSp add mod ord">
        <pc:chgData name="Veselý Petr" userId="4e4194ba-c7a8-42fd-a68c-590e62001141" providerId="ADAL" clId="{7A7F26E7-30DE-4E08-933F-728F4825DCC8}" dt="2022-12-14T20:21:38.075" v="110"/>
        <pc:sldMkLst>
          <pc:docMk/>
          <pc:sldMk cId="3041410807" sldId="273"/>
        </pc:sldMkLst>
        <pc:spChg chg="mod">
          <ac:chgData name="Veselý Petr" userId="4e4194ba-c7a8-42fd-a68c-590e62001141" providerId="ADAL" clId="{7A7F26E7-30DE-4E08-933F-728F4825DCC8}" dt="2022-12-14T20:20:42.832" v="73" actId="6549"/>
          <ac:spMkLst>
            <pc:docMk/>
            <pc:sldMk cId="3041410807" sldId="273"/>
            <ac:spMk id="2" creationId="{A3DEF3B6-3DBB-FF43-2205-EC6B61E38737}"/>
          </ac:spMkLst>
        </pc:spChg>
      </pc:sldChg>
      <pc:sldChg chg="modSp add mod ord">
        <pc:chgData name="Veselý Petr" userId="4e4194ba-c7a8-42fd-a68c-590e62001141" providerId="ADAL" clId="{7A7F26E7-30DE-4E08-933F-728F4825DCC8}" dt="2022-12-14T20:21:49.932" v="112"/>
        <pc:sldMkLst>
          <pc:docMk/>
          <pc:sldMk cId="2172618953" sldId="274"/>
        </pc:sldMkLst>
        <pc:spChg chg="mod">
          <ac:chgData name="Veselý Petr" userId="4e4194ba-c7a8-42fd-a68c-590e62001141" providerId="ADAL" clId="{7A7F26E7-30DE-4E08-933F-728F4825DCC8}" dt="2022-12-14T20:20:59.409" v="106" actId="6549"/>
          <ac:spMkLst>
            <pc:docMk/>
            <pc:sldMk cId="2172618953" sldId="274"/>
            <ac:spMk id="2" creationId="{A3DEF3B6-3DBB-FF43-2205-EC6B61E38737}"/>
          </ac:spMkLst>
        </pc:spChg>
      </pc:sldChg>
      <pc:sldChg chg="addSp delSp modSp add mod ord">
        <pc:chgData name="Veselý Petr" userId="4e4194ba-c7a8-42fd-a68c-590e62001141" providerId="ADAL" clId="{7A7F26E7-30DE-4E08-933F-728F4825DCC8}" dt="2022-12-14T20:46:00.649" v="243" actId="1076"/>
        <pc:sldMkLst>
          <pc:docMk/>
          <pc:sldMk cId="975929182" sldId="275"/>
        </pc:sldMkLst>
        <pc:spChg chg="del mod">
          <ac:chgData name="Veselý Petr" userId="4e4194ba-c7a8-42fd-a68c-590e62001141" providerId="ADAL" clId="{7A7F26E7-30DE-4E08-933F-728F4825DCC8}" dt="2022-12-14T20:45:25.252" v="238" actId="478"/>
          <ac:spMkLst>
            <pc:docMk/>
            <pc:sldMk cId="975929182" sldId="275"/>
            <ac:spMk id="2" creationId="{A3DEF3B6-3DBB-FF43-2205-EC6B61E38737}"/>
          </ac:spMkLst>
        </pc:spChg>
        <pc:spChg chg="add mod">
          <ac:chgData name="Veselý Petr" userId="4e4194ba-c7a8-42fd-a68c-590e62001141" providerId="ADAL" clId="{7A7F26E7-30DE-4E08-933F-728F4825DCC8}" dt="2022-12-14T20:46:00.649" v="243" actId="1076"/>
          <ac:spMkLst>
            <pc:docMk/>
            <pc:sldMk cId="975929182" sldId="275"/>
            <ac:spMk id="3" creationId="{E33D8DE2-F17A-9398-21B8-F8AEE143CF5A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7E98D93-2473-EF14-7865-35ED16850DB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B2BCA2EB-D0C1-9631-C5BB-058DCDB3DA4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D48F673A-A018-B5FD-85C6-B212C59CA1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EA6BC-C54E-4FE8-AC7C-4F809ECB4DF8}" type="datetimeFigureOut">
              <a:rPr lang="cs-CZ" smtClean="0"/>
              <a:t>14.12.2022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994288BD-3299-F84E-84B6-6D82E218C9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8C27E166-5B9A-6153-9CE3-B5AE84F38A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B9AC42-F77A-43B0-B612-5D105148461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246896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C46C0B2-89DD-B91D-C299-3132A6342D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5D088F23-EC5A-54FB-EF30-23B2EC5BC6B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46482957-F83C-820D-06D8-05E7E5CC4C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EA6BC-C54E-4FE8-AC7C-4F809ECB4DF8}" type="datetimeFigureOut">
              <a:rPr lang="cs-CZ" smtClean="0"/>
              <a:t>14.12.2022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1571CEEB-8C5D-DF7E-66F2-7DED0E171B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F13BF122-DCE4-902D-C76D-2167A66A68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B9AC42-F77A-43B0-B612-5D105148461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205427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ABE949F0-C4EF-A49F-CFFB-5286CBA8915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281B3C90-0A36-1F0B-061E-ADA76764E94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6E13DA82-DC82-9B41-B1AD-F32988E589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EA6BC-C54E-4FE8-AC7C-4F809ECB4DF8}" type="datetimeFigureOut">
              <a:rPr lang="cs-CZ" smtClean="0"/>
              <a:t>14.12.2022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81D481DF-DF39-6C52-0B7E-BA44A6A087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2F66E51E-66E9-3CED-16B5-1C49B4AE64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B9AC42-F77A-43B0-B612-5D105148461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401388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CD184DD-6E51-7543-EFBE-2DFF74E5F5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5B68A4F5-F060-5658-643C-D9420DEC58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852E28B6-AA42-A3D6-F6DC-8E028CF9BB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EA6BC-C54E-4FE8-AC7C-4F809ECB4DF8}" type="datetimeFigureOut">
              <a:rPr lang="cs-CZ" smtClean="0"/>
              <a:t>14.12.2022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8BC1041A-E24E-33AB-4D88-37C667BF64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9E8B9EBE-6774-5FDA-D922-EA1C8004F1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B9AC42-F77A-43B0-B612-5D105148461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569807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BA43DE3-3B9F-A440-A8D7-D783943BA6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445ED22F-AEE9-02B5-961F-F26577E6D69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194B350F-A6CA-6298-8AF8-9E2BBF3256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EA6BC-C54E-4FE8-AC7C-4F809ECB4DF8}" type="datetimeFigureOut">
              <a:rPr lang="cs-CZ" smtClean="0"/>
              <a:t>14.12.2022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3648A6A9-3DC0-2925-D5A8-1B050DAFA8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4551A4E5-3DF4-BC10-1CB3-C99155D52A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B9AC42-F77A-43B0-B612-5D105148461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781208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89640E7-073C-26C6-D6F0-B2DACC2D4A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8716EFB-3F9A-CEF3-779E-0FF5E6CF206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74460880-4734-DC01-F8EF-FE32E8B377F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8FBDE4B7-A33F-132B-4C65-41E77E0308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EA6BC-C54E-4FE8-AC7C-4F809ECB4DF8}" type="datetimeFigureOut">
              <a:rPr lang="cs-CZ" smtClean="0"/>
              <a:t>14.12.2022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E6565F9D-12CD-80FB-096C-1BC15859E2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66E5F420-505B-6234-770F-D1A4D31E01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B9AC42-F77A-43B0-B612-5D105148461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577411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B7D5109-B41D-3B41-9B3D-9B3685BDE1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1AAB0FE1-17C6-7F09-32F1-8DDB98A32D8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446D5056-F9C9-5E03-1A70-6FC9CE02F6F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003B4E1B-0C13-3D25-E2E4-BBA99BAB5CB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7A4BA645-EFF1-3A3C-970C-0FA2BCBF872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87A8BBC2-B3BF-5EA8-8A96-146A553805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EA6BC-C54E-4FE8-AC7C-4F809ECB4DF8}" type="datetimeFigureOut">
              <a:rPr lang="cs-CZ" smtClean="0"/>
              <a:t>14.12.2022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D3CCD7E1-B9F1-CA16-286C-A0021E0398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13784FAD-15B9-3365-6A1C-7BE713CBF7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B9AC42-F77A-43B0-B612-5D105148461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83331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617B1D6-FA19-E402-9F6C-3B2C228BAE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EFA16F7A-F09A-32F8-6612-AEB567D9EA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EA6BC-C54E-4FE8-AC7C-4F809ECB4DF8}" type="datetimeFigureOut">
              <a:rPr lang="cs-CZ" smtClean="0"/>
              <a:t>14.12.2022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6C48E1FC-3F0D-74E9-8D40-DEC239B27B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46BB20B9-B9B5-E87B-82ED-11F6DA632B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B9AC42-F77A-43B0-B612-5D105148461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693197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0C639FE5-01E4-F5D6-F515-1DD360326E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EA6BC-C54E-4FE8-AC7C-4F809ECB4DF8}" type="datetimeFigureOut">
              <a:rPr lang="cs-CZ" smtClean="0"/>
              <a:t>14.12.2022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D3DBE52A-7C61-F6AC-18CD-C93DD7E8D9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0844EA14-DC41-7377-6AA0-600CCA9073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B9AC42-F77A-43B0-B612-5D105148461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573872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44EB164-AEC2-55F6-3E88-F257141F2F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62A7278-8CC8-F4B6-8AB0-AC1B4054B4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610EC6EC-6E8C-CA14-E5E6-F05F51DC36B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D0C00F09-7708-2A8F-A3BD-6BD5CA3A08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EA6BC-C54E-4FE8-AC7C-4F809ECB4DF8}" type="datetimeFigureOut">
              <a:rPr lang="cs-CZ" smtClean="0"/>
              <a:t>14.12.2022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E9BC349F-E722-CB8B-31AB-AB04E52001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B525D35C-0C36-76AC-7E07-6C5779D1D9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B9AC42-F77A-43B0-B612-5D105148461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083389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629339B-E6DF-B628-7D3A-DCCC5EEFE2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51F30BD8-990E-CEB1-FA2B-34CFA44CA4B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5D24AFB4-3FE5-D7A0-9282-B4F2F379905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53A00384-1DCA-8B56-091C-1BB992171F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EA6BC-C54E-4FE8-AC7C-4F809ECB4DF8}" type="datetimeFigureOut">
              <a:rPr lang="cs-CZ" smtClean="0"/>
              <a:t>14.12.2022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6C92C8CA-B692-10AC-7BBC-2C5CDBB0C1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4EDC389E-10FF-D6F4-1DE6-DEDD60F9FB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B9AC42-F77A-43B0-B612-5D105148461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356006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3B46CC5D-937C-4F2B-4858-1239F3B4A7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45465338-4098-8595-AA56-A28E5D9CD9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22EE0120-6CE3-9B55-41FB-36D81FB2903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2EA6BC-C54E-4FE8-AC7C-4F809ECB4DF8}" type="datetimeFigureOut">
              <a:rPr lang="cs-CZ" smtClean="0"/>
              <a:t>14.12.2022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D8F5C44B-C683-FEB7-CE3B-58819F683E2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2B8E384E-64FC-4432-B1A7-2AA6C6AFE1A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B9AC42-F77A-43B0-B612-5D105148461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665847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8.png"/><Relationship Id="rId4" Type="http://schemas.openxmlformats.org/officeDocument/2006/relationships/image" Target="../media/image17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ovéPole 4">
            <a:extLst>
              <a:ext uri="{FF2B5EF4-FFF2-40B4-BE49-F238E27FC236}">
                <a16:creationId xmlns:a16="http://schemas.microsoft.com/office/drawing/2014/main" id="{35574389-E375-20B2-60D7-4EA720EA3EE8}"/>
              </a:ext>
            </a:extLst>
          </p:cNvPr>
          <p:cNvSpPr txBox="1"/>
          <p:nvPr/>
        </p:nvSpPr>
        <p:spPr>
          <a:xfrm>
            <a:off x="0" y="1085281"/>
            <a:ext cx="12192000" cy="234371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25000"/>
              </a:lnSpc>
              <a:spcAft>
                <a:spcPts val="1000"/>
              </a:spcAft>
            </a:pPr>
            <a:r>
              <a:rPr lang="cs-CZ" sz="4000" b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Vyhodnocení dotazníkového šetření </a:t>
            </a:r>
            <a:br>
              <a:rPr lang="cs-CZ" sz="4000" b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cs-CZ" sz="4000" b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středních škol a školských zařízení Libereckého kraje </a:t>
            </a:r>
            <a:br>
              <a:rPr lang="cs-CZ" sz="4000" b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cs-CZ" sz="4000" b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 oblasti počítačových sítí</a:t>
            </a:r>
            <a:endParaRPr lang="cs-CZ" sz="4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TextovéPole 5">
            <a:extLst>
              <a:ext uri="{FF2B5EF4-FFF2-40B4-BE49-F238E27FC236}">
                <a16:creationId xmlns:a16="http://schemas.microsoft.com/office/drawing/2014/main" id="{90C4196D-E288-9E2C-8C12-C1FD82136888}"/>
              </a:ext>
            </a:extLst>
          </p:cNvPr>
          <p:cNvSpPr txBox="1"/>
          <p:nvPr/>
        </p:nvSpPr>
        <p:spPr>
          <a:xfrm>
            <a:off x="0" y="5209872"/>
            <a:ext cx="12192000" cy="961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25000"/>
              </a:lnSpc>
              <a:spcAft>
                <a:spcPts val="1000"/>
              </a:spcAft>
            </a:pPr>
            <a:r>
              <a:rPr lang="cs-CZ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Vánoční porada ředitelů škol a školských zařízení</a:t>
            </a:r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25000"/>
              </a:lnSpc>
              <a:spcAft>
                <a:spcPts val="1000"/>
              </a:spcAft>
            </a:pPr>
            <a:r>
              <a:rPr lang="cs-CZ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15. prosince 2022</a:t>
            </a:r>
          </a:p>
        </p:txBody>
      </p:sp>
    </p:spTree>
    <p:extLst>
      <p:ext uri="{BB962C8B-B14F-4D97-AF65-F5344CB8AC3E}">
        <p14:creationId xmlns:p14="http://schemas.microsoft.com/office/powerpoint/2010/main" val="174383705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rázek 2">
            <a:extLst>
              <a:ext uri="{FF2B5EF4-FFF2-40B4-BE49-F238E27FC236}">
                <a16:creationId xmlns:a16="http://schemas.microsoft.com/office/drawing/2014/main" id="{6A61D708-5C89-2247-EE6D-D1EFB20F6A6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20640" y="636180"/>
            <a:ext cx="10150720" cy="55856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2158952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>
            <a:extLst>
              <a:ext uri="{FF2B5EF4-FFF2-40B4-BE49-F238E27FC236}">
                <a16:creationId xmlns:a16="http://schemas.microsoft.com/office/drawing/2014/main" id="{A3DEF3B6-3DBB-FF43-2205-EC6B61E38737}"/>
              </a:ext>
            </a:extLst>
          </p:cNvPr>
          <p:cNvSpPr txBox="1"/>
          <p:nvPr/>
        </p:nvSpPr>
        <p:spPr>
          <a:xfrm>
            <a:off x="1091156" y="2446039"/>
            <a:ext cx="10009688" cy="98296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>
              <a:lnSpc>
                <a:spcPct val="125000"/>
              </a:lnSpc>
              <a:spcAft>
                <a:spcPts val="1000"/>
              </a:spcAft>
            </a:pPr>
            <a:r>
              <a:rPr lang="cs-CZ" sz="5000" b="1" kern="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3) Nástroje a technika</a:t>
            </a:r>
            <a:endParaRPr lang="cs-CZ" sz="5000" kern="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7261895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rázek 2">
            <a:extLst>
              <a:ext uri="{FF2B5EF4-FFF2-40B4-BE49-F238E27FC236}">
                <a16:creationId xmlns:a16="http://schemas.microsoft.com/office/drawing/2014/main" id="{60D643F2-7F0B-6E6B-0B55-AAC0CE14976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20640" y="636180"/>
            <a:ext cx="10150720" cy="55856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784265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rázek 2">
            <a:extLst>
              <a:ext uri="{FF2B5EF4-FFF2-40B4-BE49-F238E27FC236}">
                <a16:creationId xmlns:a16="http://schemas.microsoft.com/office/drawing/2014/main" id="{65E5A4B7-737A-195F-203A-8F68A41132D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20640" y="636180"/>
            <a:ext cx="10150720" cy="55856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77546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Obrázek 5">
            <a:extLst>
              <a:ext uri="{FF2B5EF4-FFF2-40B4-BE49-F238E27FC236}">
                <a16:creationId xmlns:a16="http://schemas.microsoft.com/office/drawing/2014/main" id="{D2CD841D-3301-081C-F892-606551760AF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20640" y="636180"/>
            <a:ext cx="10150720" cy="55856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629014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rázek 2">
            <a:extLst>
              <a:ext uri="{FF2B5EF4-FFF2-40B4-BE49-F238E27FC236}">
                <a16:creationId xmlns:a16="http://schemas.microsoft.com/office/drawing/2014/main" id="{AC5D22B7-64F8-8476-5B4F-A598D2680C7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1"/>
            <a:ext cx="6203218" cy="3413446"/>
          </a:xfrm>
          <a:prstGeom prst="rect">
            <a:avLst/>
          </a:prstGeom>
        </p:spPr>
      </p:pic>
      <p:pic>
        <p:nvPicPr>
          <p:cNvPr id="5" name="Obrázek 4">
            <a:extLst>
              <a:ext uri="{FF2B5EF4-FFF2-40B4-BE49-F238E27FC236}">
                <a16:creationId xmlns:a16="http://schemas.microsoft.com/office/drawing/2014/main" id="{FEF636A7-EFA4-0692-98BA-AF185B85AC4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3444556"/>
            <a:ext cx="6203218" cy="3413446"/>
          </a:xfrm>
          <a:prstGeom prst="rect">
            <a:avLst/>
          </a:prstGeom>
        </p:spPr>
      </p:pic>
      <p:pic>
        <p:nvPicPr>
          <p:cNvPr id="8" name="Obrázek 7">
            <a:extLst>
              <a:ext uri="{FF2B5EF4-FFF2-40B4-BE49-F238E27FC236}">
                <a16:creationId xmlns:a16="http://schemas.microsoft.com/office/drawing/2014/main" id="{BFEE1747-602E-1D6A-45FB-C42AF6BFC6F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88782" y="3444556"/>
            <a:ext cx="6203218" cy="3413446"/>
          </a:xfrm>
          <a:prstGeom prst="rect">
            <a:avLst/>
          </a:prstGeom>
        </p:spPr>
      </p:pic>
      <p:pic>
        <p:nvPicPr>
          <p:cNvPr id="10" name="Obrázek 9">
            <a:extLst>
              <a:ext uri="{FF2B5EF4-FFF2-40B4-BE49-F238E27FC236}">
                <a16:creationId xmlns:a16="http://schemas.microsoft.com/office/drawing/2014/main" id="{151E80A5-60D1-BD65-B8E4-A60403555D5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988782" y="0"/>
            <a:ext cx="6203218" cy="34134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21266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4">
            <a:extLst>
              <a:ext uri="{FF2B5EF4-FFF2-40B4-BE49-F238E27FC236}">
                <a16:creationId xmlns:a16="http://schemas.microsoft.com/office/drawing/2014/main" id="{2C7DDAE6-429E-39E7-8488-297E53B55F4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6203218" cy="3413446"/>
          </a:xfrm>
          <a:prstGeom prst="rect">
            <a:avLst/>
          </a:prstGeom>
        </p:spPr>
      </p:pic>
      <p:pic>
        <p:nvPicPr>
          <p:cNvPr id="7" name="Obrázek 6">
            <a:extLst>
              <a:ext uri="{FF2B5EF4-FFF2-40B4-BE49-F238E27FC236}">
                <a16:creationId xmlns:a16="http://schemas.microsoft.com/office/drawing/2014/main" id="{CCE0CCDA-53C4-DE65-32BD-4851F1839C8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88782" y="0"/>
            <a:ext cx="6203218" cy="3413446"/>
          </a:xfrm>
          <a:prstGeom prst="rect">
            <a:avLst/>
          </a:prstGeom>
        </p:spPr>
      </p:pic>
      <p:pic>
        <p:nvPicPr>
          <p:cNvPr id="9" name="Obrázek 8">
            <a:extLst>
              <a:ext uri="{FF2B5EF4-FFF2-40B4-BE49-F238E27FC236}">
                <a16:creationId xmlns:a16="http://schemas.microsoft.com/office/drawing/2014/main" id="{79C43525-7E3E-14F4-248C-98BAEEC1DB4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3444555"/>
            <a:ext cx="6203218" cy="3413446"/>
          </a:xfrm>
          <a:prstGeom prst="rect">
            <a:avLst/>
          </a:prstGeom>
        </p:spPr>
      </p:pic>
      <p:pic>
        <p:nvPicPr>
          <p:cNvPr id="11" name="Obrázek 10">
            <a:extLst>
              <a:ext uri="{FF2B5EF4-FFF2-40B4-BE49-F238E27FC236}">
                <a16:creationId xmlns:a16="http://schemas.microsoft.com/office/drawing/2014/main" id="{88F42E00-9725-6655-6C41-2351C5B8B98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988782" y="3444555"/>
            <a:ext cx="6203218" cy="34134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22837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>
            <a:extLst>
              <a:ext uri="{FF2B5EF4-FFF2-40B4-BE49-F238E27FC236}">
                <a16:creationId xmlns:a16="http://schemas.microsoft.com/office/drawing/2014/main" id="{E33D8DE2-F17A-9398-21B8-F8AEE143CF5A}"/>
              </a:ext>
            </a:extLst>
          </p:cNvPr>
          <p:cNvSpPr txBox="1"/>
          <p:nvPr/>
        </p:nvSpPr>
        <p:spPr>
          <a:xfrm>
            <a:off x="4581556" y="1701443"/>
            <a:ext cx="3028888" cy="345511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>
              <a:lnSpc>
                <a:spcPct val="125000"/>
              </a:lnSpc>
              <a:spcAft>
                <a:spcPts val="1000"/>
              </a:spcAft>
            </a:pPr>
            <a:r>
              <a:rPr lang="cs-CZ" sz="5000" b="1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Závěr</a:t>
            </a:r>
          </a:p>
          <a:p>
            <a:pPr marL="285750" lvl="0" indent="-285750" algn="just">
              <a:lnSpc>
                <a:spcPct val="125000"/>
              </a:lnSpc>
              <a:spcAft>
                <a:spcPts val="1000"/>
              </a:spcAft>
              <a:buFont typeface="Arial" panose="020B0604020202020204" pitchFamily="34" charset="0"/>
              <a:buChar char="•"/>
            </a:pPr>
            <a:endParaRPr lang="cs-CZ" sz="2500" kern="0" dirty="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285750" lvl="0" indent="-285750" algn="just">
              <a:lnSpc>
                <a:spcPct val="125000"/>
              </a:lnSpc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cs-CZ" sz="2500" kern="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lidské zdroje</a:t>
            </a:r>
          </a:p>
          <a:p>
            <a:pPr marL="285750" lvl="0" indent="-285750" algn="just">
              <a:lnSpc>
                <a:spcPct val="125000"/>
              </a:lnSpc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cs-CZ" sz="2500" kern="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</a:t>
            </a:r>
            <a:r>
              <a:rPr lang="cs-CZ" sz="2500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rocesy</a:t>
            </a:r>
          </a:p>
          <a:p>
            <a:pPr marL="285750" lvl="0" indent="-285750" algn="just">
              <a:lnSpc>
                <a:spcPct val="125000"/>
              </a:lnSpc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cs-CZ" sz="2500" kern="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nástroje a technika</a:t>
            </a:r>
            <a:endParaRPr lang="cs-CZ" sz="2500" kern="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59291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Obrázek 10">
            <a:extLst>
              <a:ext uri="{FF2B5EF4-FFF2-40B4-BE49-F238E27FC236}">
                <a16:creationId xmlns:a16="http://schemas.microsoft.com/office/drawing/2014/main" id="{5BEB63D6-2950-FABB-4474-B37E9E78BB5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3951" y="1428560"/>
            <a:ext cx="6155198" cy="4000879"/>
          </a:xfrm>
          <a:prstGeom prst="rect">
            <a:avLst/>
          </a:prstGeom>
        </p:spPr>
      </p:pic>
      <p:sp>
        <p:nvSpPr>
          <p:cNvPr id="13" name="TextovéPole 12">
            <a:extLst>
              <a:ext uri="{FF2B5EF4-FFF2-40B4-BE49-F238E27FC236}">
                <a16:creationId xmlns:a16="http://schemas.microsoft.com/office/drawing/2014/main" id="{054B9AD4-ADBE-E8AB-1A22-638511414A64}"/>
              </a:ext>
            </a:extLst>
          </p:cNvPr>
          <p:cNvSpPr txBox="1"/>
          <p:nvPr/>
        </p:nvSpPr>
        <p:spPr>
          <a:xfrm>
            <a:off x="8251822" y="2198374"/>
            <a:ext cx="3026227" cy="246125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just">
              <a:lnSpc>
                <a:spcPct val="125000"/>
              </a:lnSpc>
              <a:spcAft>
                <a:spcPts val="1000"/>
              </a:spcAft>
            </a:pPr>
            <a:r>
              <a:rPr lang="cs-CZ" sz="3000" b="1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Vyhodnocení</a:t>
            </a:r>
          </a:p>
          <a:p>
            <a:pPr marL="285750" lvl="0" indent="-285750" algn="just">
              <a:lnSpc>
                <a:spcPct val="125000"/>
              </a:lnSpc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cs-CZ" sz="2500" kern="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lidské zdroje</a:t>
            </a:r>
          </a:p>
          <a:p>
            <a:pPr marL="285750" lvl="0" indent="-285750" algn="just">
              <a:lnSpc>
                <a:spcPct val="125000"/>
              </a:lnSpc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cs-CZ" sz="2500" kern="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</a:t>
            </a:r>
            <a:r>
              <a:rPr lang="cs-CZ" sz="2500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rocesy</a:t>
            </a:r>
          </a:p>
          <a:p>
            <a:pPr marL="285750" lvl="0" indent="-285750" algn="just">
              <a:lnSpc>
                <a:spcPct val="125000"/>
              </a:lnSpc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cs-CZ" sz="2500" kern="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nástroje a technika</a:t>
            </a:r>
            <a:endParaRPr lang="cs-CZ" sz="2500" kern="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288551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>
            <a:extLst>
              <a:ext uri="{FF2B5EF4-FFF2-40B4-BE49-F238E27FC236}">
                <a16:creationId xmlns:a16="http://schemas.microsoft.com/office/drawing/2014/main" id="{A3DEF3B6-3DBB-FF43-2205-EC6B61E38737}"/>
              </a:ext>
            </a:extLst>
          </p:cNvPr>
          <p:cNvSpPr txBox="1"/>
          <p:nvPr/>
        </p:nvSpPr>
        <p:spPr>
          <a:xfrm>
            <a:off x="1091156" y="2446039"/>
            <a:ext cx="10009688" cy="98296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>
              <a:lnSpc>
                <a:spcPct val="125000"/>
              </a:lnSpc>
              <a:spcAft>
                <a:spcPts val="1000"/>
              </a:spcAft>
            </a:pPr>
            <a:r>
              <a:rPr lang="cs-CZ" sz="5000" b="1" kern="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1) </a:t>
            </a:r>
            <a:r>
              <a:rPr lang="cs-CZ" sz="5000" b="1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Lidské zdroje</a:t>
            </a:r>
            <a:endParaRPr lang="cs-CZ" sz="5000" kern="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56854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3">
            <a:extLst>
              <a:ext uri="{FF2B5EF4-FFF2-40B4-BE49-F238E27FC236}">
                <a16:creationId xmlns:a16="http://schemas.microsoft.com/office/drawing/2014/main" id="{223E4E6D-6F0B-3DAE-7E97-1A62C36108D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20640" y="608745"/>
            <a:ext cx="10150720" cy="56405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455411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4">
            <a:extLst>
              <a:ext uri="{FF2B5EF4-FFF2-40B4-BE49-F238E27FC236}">
                <a16:creationId xmlns:a16="http://schemas.microsoft.com/office/drawing/2014/main" id="{5CBD352E-0192-E151-00CB-6DD3A714919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20640" y="608745"/>
            <a:ext cx="10150720" cy="56405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20803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>
            <a:extLst>
              <a:ext uri="{FF2B5EF4-FFF2-40B4-BE49-F238E27FC236}">
                <a16:creationId xmlns:a16="http://schemas.microsoft.com/office/drawing/2014/main" id="{A3DEF3B6-3DBB-FF43-2205-EC6B61E38737}"/>
              </a:ext>
            </a:extLst>
          </p:cNvPr>
          <p:cNvSpPr txBox="1"/>
          <p:nvPr/>
        </p:nvSpPr>
        <p:spPr>
          <a:xfrm>
            <a:off x="1091156" y="2446039"/>
            <a:ext cx="10009688" cy="98296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>
              <a:lnSpc>
                <a:spcPct val="125000"/>
              </a:lnSpc>
              <a:spcAft>
                <a:spcPts val="1000"/>
              </a:spcAft>
            </a:pPr>
            <a:r>
              <a:rPr lang="cs-CZ" sz="5000" b="1" kern="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2) Procesy</a:t>
            </a:r>
            <a:endParaRPr lang="cs-CZ" sz="5000" kern="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414108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rázek 2">
            <a:extLst>
              <a:ext uri="{FF2B5EF4-FFF2-40B4-BE49-F238E27FC236}">
                <a16:creationId xmlns:a16="http://schemas.microsoft.com/office/drawing/2014/main" id="{8966FA03-C3C6-EFB2-57DA-AA67C363690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20640" y="636180"/>
            <a:ext cx="10150720" cy="55856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466971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rázek 2">
            <a:extLst>
              <a:ext uri="{FF2B5EF4-FFF2-40B4-BE49-F238E27FC236}">
                <a16:creationId xmlns:a16="http://schemas.microsoft.com/office/drawing/2014/main" id="{76089626-CCA5-999D-3E33-34DA5101964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20640" y="636180"/>
            <a:ext cx="10150720" cy="55856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547340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rázek 2">
            <a:extLst>
              <a:ext uri="{FF2B5EF4-FFF2-40B4-BE49-F238E27FC236}">
                <a16:creationId xmlns:a16="http://schemas.microsoft.com/office/drawing/2014/main" id="{5F58018E-CA21-238D-B8DD-05F1E9E3535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20640" y="636180"/>
            <a:ext cx="10150720" cy="55856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7087776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66</TotalTime>
  <Words>53</Words>
  <Application>Microsoft Office PowerPoint</Application>
  <PresentationFormat>Širokoúhlá obrazovka</PresentationFormat>
  <Paragraphs>15</Paragraphs>
  <Slides>17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17</vt:i4>
      </vt:variant>
    </vt:vector>
  </HeadingPairs>
  <TitlesOfParts>
    <vt:vector size="21" baseType="lpstr">
      <vt:lpstr>Arial</vt:lpstr>
      <vt:lpstr>Calibri</vt:lpstr>
      <vt:lpstr>Calibri Light</vt:lpstr>
      <vt:lpstr>Motiv Office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Veselý Petr</dc:creator>
  <cp:lastModifiedBy>Veselý Petr</cp:lastModifiedBy>
  <cp:revision>1</cp:revision>
  <dcterms:created xsi:type="dcterms:W3CDTF">2022-12-14T19:39:10Z</dcterms:created>
  <dcterms:modified xsi:type="dcterms:W3CDTF">2022-12-14T20:46:06Z</dcterms:modified>
</cp:coreProperties>
</file>